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3DDBE1-3677-16B8-03B9-C1FF9F85DA93}" v="67" dt="2025-09-08T14:36:04.7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08/09/2025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536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08/09/2025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2510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08/09/2025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1718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08/09/2025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05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08/09/2025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462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08/09/2025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6420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08/09/2025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4914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08/09/2025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550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08/09/2025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993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08/09/2025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9164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08/09/2025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066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31C0BB-DC71-4713-A787-95011EDB8CA8}" type="datetimeFigureOut">
              <a:rPr lang="pt-PT" smtClean="0"/>
              <a:t>08/09/2025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20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37CB05-C148-5761-3124-FB3F4624D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77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CF816-31F0-6762-5AD4-D02111300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65AC22-F0F9-D714-C4C7-E35FA1E81D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4F40C36-52A4-A1D0-01FA-79456BEC6B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74C5FC-3B5E-802F-8A6D-29FD5A461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16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BEAC7-DB90-EDAA-70EE-EEB84F784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6C2E8B-D0E4-8C25-2BEB-F83E51FDD9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4D3BD47-F716-36F9-BD41-D91D9539A2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E64E66-02BF-0DA0-5C4C-8DFB859B7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4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D8F0E-AB1A-A96B-30C7-2EB27CC6E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37854F-D711-902D-BE49-B9D4B4A2A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AA5BB0B-F91F-76DF-3EBB-DE50859C0C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4BEEF6-359B-C919-674D-0E5DBFAE8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5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74924-8864-CF87-2DA6-E8658D835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E4C43F-058E-BBF4-1773-01840D375C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CC79DF-E180-6CB8-4DF5-2DC07F6C3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15F082-5FEE-BDE2-5DFF-289FCE55E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40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E0AD1-1867-59C1-7938-EA7D8BF10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225A2A-4011-A12C-42DF-18D75B98C6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AE15FAA-1622-639A-2525-028D328D72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BB830D-D915-F2EB-F40E-82BA77EE9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64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1FBC3-9C79-A948-A111-6825DEBA2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BC948-7021-8870-D5DF-AF58173761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C4BCDE-88F7-6709-825B-2BA5D447F7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28A191-0569-D23D-22BA-8EEFA369A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43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D057C-2C64-D96C-512C-E0BA55CA0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891AE3-1B69-CD87-D776-E8E6E1C76E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C67EDBA-1B7D-0CCD-77BF-9CDEF0CBC3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93A1A-22BA-A7F3-286C-406E77E67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35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03870-6B0C-3C38-14CD-F44A96463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6C33C8-CEB9-C108-8A76-512AC9EC13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480859A-4D6E-AAF0-A754-A11E77DF86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AFBDD2-4891-C30A-C56C-7ED3390BB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57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44A97-BF77-2DDE-00EB-4EAD4ACBE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87E7A5-23F9-B9F9-60A9-9979BA5550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CD30F06-D69A-08A8-6B4D-CFD9CB9AEB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6E7E9-4887-515C-E429-7EBC93893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68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0211E-A7B0-4662-116F-9CCF41789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19400A-7714-8E04-957C-DCC9C7E360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C082023-2446-55A1-81DE-37101481BF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003FFE-F11F-F386-28C9-0E374068F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86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1F012-E2AF-C046-EEEA-8104442E6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FB7FBC-DB55-0EF4-EE3D-909BF37689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5092F82-2027-30D2-D45A-CB88394E8E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FE9A56-B395-04EB-CE32-648E9C5D0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02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D0A72-6402-BD7F-E5F4-CF610B284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304D2C-0F9F-132E-4E37-BC0988C190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4B3111-FEE7-C30B-A44A-DD9E350BC6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6D0FA6-7700-BDD9-187F-4566E697C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70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C7014-876C-A701-CCAE-CFC50D67E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711ACE-5D9C-30A6-1D5D-855D7BE97F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B9BF7FA-4504-A543-9493-B42CAACDAE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CF7093-27F9-FEB4-6DD2-FC888503E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30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C8CF6-2C15-FDDC-FC67-E60F5BEC6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C1D74B-7130-8945-62EC-83A6035BA2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03EF237-F8E5-BCA7-0EA3-33FB76B1A7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805DB-AC63-DAC9-5D3D-C83ED62FD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83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B3A67-9527-E6E5-6C5E-AF0FCE04B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E4AA65-06AA-48AB-5329-3B6D6C842A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38A39B3-327B-F982-C179-299F71ABC4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052E00-046E-DD42-1B7A-8D6ED3056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27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6495D-BA91-9E12-2D8A-3FF42E868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4CBE3-F6D2-B78E-57DC-B8D43CE57D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2133D75-9795-A995-4314-66756FAE70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CAC14C-38AC-EEA8-5013-8FC2E761A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0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F5BAF-6AFE-86A0-95E0-3EA5605D8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222A38-8BA0-57D5-7C58-0848CD4F0E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A2D3312-8A12-FA45-CB7D-A7FE733484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0F89C2-0AFE-56D4-179F-A33A4F3C8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60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8ABF1-EC33-EF49-A71A-F58368764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19E408-F1E2-0C31-35C4-2019F36808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F49D368-0D00-B73C-84BD-E6AC467F0A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C6094E-739A-AC54-B41E-6DA165A7A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04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6C93B-2206-3B1B-CC70-D3DA10EF2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B8EE57-B2EB-06FD-AFCF-746B5F2E77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518143-3364-6E4A-E84F-D00885B7CE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DEBEB5-6518-2415-F7AA-60B27EB7F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85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725CF-50DF-E09D-E9AB-836F93682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19A9F5-E788-4953-EA7E-F54FA6D61B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00501BA-6C1F-90FE-6CB5-216B2C4DA5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9699E2-5978-C7CD-E838-9BD51C344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68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CC541-5487-47BE-6B4E-3D9E1F687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BB1FC9-BE5F-6E4E-3D2B-BE215CA7D7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6952440-4EC5-C22F-B79C-936EACB9F3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48DA5F-3963-9D7D-DE5E-B64593ACB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14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E3440-F9F0-709C-9EC6-685B484EB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97F61B-6C4A-CB8B-6C33-B6EA54B9D1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9507CA0-BB93-12B7-2542-10ED203A5F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4B6DA3-6C09-267A-ADA3-934026755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292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0AD31-98A4-385C-7C6F-C2960BF20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31A9A5-4FA9-E365-7AD2-A22582187C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85CE66C-4982-B971-4F53-ED5E87B093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7202E0-5729-B36A-6F6D-4C5E5298B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207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0FA4E-8799-47A9-92D8-87ED137B1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D792DD-9652-EB86-3DFF-95068A4F4D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55DE40-E519-44C0-AF1B-BA507077B3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626150-DBF9-7368-208A-C0CF30F18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30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49D22-5958-9DB8-DC5A-1857AFB0C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F58A1A-83CF-2D44-EB60-0A54BAC764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7135B5-9D71-CCD2-6382-FFF2FDD50F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0C3280-974A-1BCA-4722-527BE6F79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789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2841D-22F7-5EF5-7A5F-B253F4206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CFA3D7-6D4B-A4C4-EC26-3DDE2BBA51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03286F-B60C-62D2-9084-6050FC574B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2F433C-BFA6-0E34-5F1A-B7BECEE7F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550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DE3DA-847F-914F-0B33-1241A1EC7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F1FFB1-3824-C3D4-574C-D41E72AA06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B00FD2C-60F2-04E5-0494-E270A22684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89E1F3-E35F-FC64-401E-B5D011F4A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75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4C231-E034-F3B2-318E-5BBDE8501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887D20-D68B-7F3E-EC19-5188A54D5E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9438464-60DE-C78F-EE26-5F1564E24C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DC4D5E-EDDF-7204-F3FB-906E0CCF3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04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9A826-6794-1645-DF21-3E3108E17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89D45E-B965-F3DE-88F7-B4664B09F5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B29AE09-059B-C6E7-849D-E057CF2EC6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E13FDA-D35C-8E7C-DCDB-49CD2FABE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01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D4F77-8534-D42C-9AFC-38A444D89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0D4A15-2238-4499-9468-CFFAB362A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1971668-F96B-53EF-40B2-EE5D2EF98A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BAB9AA-B6F3-4661-A38A-A94E04484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90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4A1DE-6910-0458-D09A-49820E714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692CF5-E2E1-A229-442B-A3D81D0197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1515D16-59E5-4D6B-8AE6-78CCD5723A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8B7CE3-1FB9-0EB4-9678-D8C8C0AC8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15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2F23F-D48D-C593-9817-5A5B9A56B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C970FE-8C12-7281-CB35-F8AA878D7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B6F0B83-4CF5-C17A-A482-AECE0C4763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32515E-FB27-8176-29E7-D5CEB1988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91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83F00-617E-68C5-410C-D3971E302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BBD740-B195-5313-2D10-B2B1504E90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3ACF860-4566-7B0E-2E18-38AD511D79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80D639-0F25-0CE5-CFB6-E8D834574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106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40</cp:revision>
  <dcterms:created xsi:type="dcterms:W3CDTF">2025-09-08T14:16:03Z</dcterms:created>
  <dcterms:modified xsi:type="dcterms:W3CDTF">2025-09-08T14:36:23Z</dcterms:modified>
</cp:coreProperties>
</file>