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89ED80-170E-C247-7255-B718F96A5C05}" v="67" dt="2025-09-11T15:02:36.2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5" autoAdjust="0"/>
    <p:restoredTop sz="94660"/>
  </p:normalViewPr>
  <p:slideViewPr>
    <p:cSldViewPr snapToGrid="0">
      <p:cViewPr varScale="1">
        <p:scale>
          <a:sx n="86" d="100"/>
          <a:sy n="86" d="100"/>
        </p:scale>
        <p:origin x="6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Faça clique para editar o estilo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11/09/2025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35360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11/09/2025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42510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11/09/2025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51718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11/09/2025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3056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11/09/2025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1462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11/09/2025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56420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11/09/2025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49149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11/09/2025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55507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11/09/2025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69934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11/09/2025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89164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11/09/2025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80662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31C0BB-DC71-4713-A787-95011EDB8CA8}" type="datetimeFigureOut">
              <a:rPr lang="pt-PT" smtClean="0"/>
              <a:t>11/09/2025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32066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628C13-80DA-87DE-D066-08CB5DC48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977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BF0258-2047-D9AE-B44A-D17B68A7FB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D3B62F-7753-F570-8B70-2580996FF9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56FD4F5-2899-747C-C18A-FD34D1E3F4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EAADA8-84D4-4906-879E-2E5C5625E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152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8F6D8-8224-BA4D-BC29-3DBC99FA7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9637D5-9D18-914A-6432-7E63B4917C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5352225-4D2C-9D67-1491-4B8B032F9B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C160F8-2B5A-9461-ED39-8D7B7F290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365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B7B91-DA5F-915D-ED9F-84E1FF418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457BD9-7D6D-2B4C-A6E5-C03CD11507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41D59F8-72D6-B251-A680-9AD5C5157E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4C57F0-F380-00F4-E133-4C3F3979A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965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232F6E-191F-F098-2636-E292643D3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B97828-767A-86D2-55F9-4C0AA04A15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1386022-2671-E134-DE93-F2C6F39333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884CDB-1704-7533-C7DE-A84E8F05F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3289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3A6F82-D3C6-FC12-2E7C-4761B501F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32F210-921E-9A34-0EC6-E547641AAB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4EDA2C1-9F20-B79D-5F4B-28C1F659EF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D91914-8D3B-C39C-D4B0-CD75238F3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80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293702-1E4C-C549-9CF5-57ACC628C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A095E5-9005-FECF-B4A8-6E717CBF0B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3AF8AC4-1537-CDF1-6630-8CF34136F2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22A099-0EC7-8AAE-964F-745E5EB6E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5943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4F6518-67DA-EDB4-FD3B-8D8519C5F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E99A51-8B61-828A-86C5-E97D5ACB4E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8FE48CE-B572-F8A0-BB4D-5C605F7B38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0ADD1D-3231-E8CD-8DEC-5E18C3D84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0848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E45B3C-DF5A-BFD4-7BFC-EEBEB8BF3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7617EC-37BC-643D-0C7A-82A00B339D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6E9640C-69F8-F8BD-59A2-26E62DAEFB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524C7C-A43D-228A-0735-44E698642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288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84E9B7-D4FC-F6D5-E1B0-FEE37B8C7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92C4C9-A77B-FF9F-088F-ACF06287A9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9203140-CCD3-BD96-5CD9-471D4123BE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3D5583-8F60-9583-7A71-48290675F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6633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157945-842F-2CDA-9ABB-EE4194DEF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66B631-F1C4-E642-476D-38C21328FF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0EE791D-BCA4-7813-E29D-77D5EF6BD0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79C4BC-545D-E20C-3B16-4203079B8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221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654D4-C6D4-6F28-53CC-52A02E91E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DC9E21-1ED8-962E-200A-07DF865820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DCE7DE-B681-0C18-58A8-C57FAEB8C9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D28F41-D6A9-77FC-7B05-31BC3A4EC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68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ED432A-DA53-7E5C-7046-8D5AD8E01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2239CE-3D2A-8B91-32D4-E1711A2080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0AB3840-7294-F5F9-2028-79C40FCDB3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524BB0-8A81-81B4-41DF-65DF2BD76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9591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225DB-E6DA-2951-F5F0-034E011EC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D5EB37-227E-2CB5-ACA0-1FB9EE5C14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F2234CE-6AFE-FA4E-DD82-4E87FF437E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7B6573-3B3E-5976-D21E-50D6DE264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028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D9AF0-0F1C-B9B1-1B1F-8794AA4A29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43E5E1-2C20-0CCD-6B07-18AC58FF2E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D4DA28F-A3A6-E530-EB34-719D118C03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8E7A21-70B2-8B4A-AC99-A912EAEF5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9653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11D86-2E73-AF7E-DF5B-B7014AA442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A14A07-146A-92EA-6640-0A72AD66E7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924E1AF-8E7A-0A4D-D84F-1C80BD73F5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C41676-55DF-8642-46B3-84F2FB7F8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4182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7493D-0498-97F3-F92A-E231C35EA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446024-86C2-6642-E149-20A95DB307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B75B521-3FE0-FE90-5243-D66EED3622F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E40AC6-7485-0A82-69B0-47B1E7852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8833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C57B0-B4B8-A003-D415-F100D41085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15AA8F-59A8-583D-B90C-9D312511EE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669362D-FE08-5197-BE19-431FCD4AE7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46A7C7-A3BC-103E-382D-C4A1BF8C0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8333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F6FA5-C2AF-E931-CC6C-C983BAACE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0BB0FF-1921-0731-9871-8AD37FCDCA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5139465-A969-1424-DA39-EF4D15E908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42C96E-040A-0A63-6EB3-363D98152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9770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823E00-D643-06F8-E6C4-A2F2660B75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E8C02B-A90F-2B36-5202-1473196884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2DC18CF-E0DC-4D8F-EFC7-ECABDDE1F6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057947-3483-C696-2E92-0900AED6C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5650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B9B40F-364C-D801-C213-58DE7D031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0523F0-E6BC-872B-DEC6-85306A9B5B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96C16E1-3605-5B8C-2ADC-4F4DEE165C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E61072-0624-6B82-FC05-751384A82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340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AF43A0-F333-7833-C6CD-40BED6D5D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F6B357-E7D7-A01A-6F24-9B9400B38F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FADA2C7-BC9B-9BD1-9B39-2259E6E939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391F3A-4615-CB0E-5406-1008FBA7A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85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D2F17-D953-06B4-B0AB-555261A81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168102-1207-12B5-3E07-6126F9D1C7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D4FBC45-9FBE-C9AA-42EB-7CA3090AFB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9C22E4-D00C-2F5C-A0C0-05B067130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818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8A2F4-0946-306A-F415-3F15BC6800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E9EACF-F74E-4024-0C30-39C38E85E7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F5D9595-158B-CC65-D985-E6364FD6C7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69D5AD-D185-570A-373B-A870BD14A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6242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E2DB4D-E7B0-8AEF-145A-A1D6D963E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823BA9-AE4D-938B-EFB8-2A753BFD9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1E066D3-435B-B199-A117-942A8A3488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FB2A58-4B5D-BA66-FA4F-D8923AE51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2839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D4AAEF-D8C6-452A-FDF2-435357C59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A246DD-C7E3-4378-B73E-F842143E02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8E37C01-E875-D2C0-EB31-BFE1DE7BA3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02113B-DA51-6D3A-E33C-8A711EEA5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1814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8D32F-5565-BE7B-E3EB-41C0B4305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5A0997-F346-8227-8D90-DE5B8B64C5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9629FB3-463B-22A7-07BA-970801ADD2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9B8865-FF38-E853-EDE2-78AE7FA06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8598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83E8BC-FF42-ABFA-EC12-1F52FCADCF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41AB97-1AA9-682D-895C-1613FC653A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89EC9A1-DCD6-7073-2DF1-4365F97E94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2821A2-30A7-A17A-8E8A-0E333475D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140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D7DADE-7FAE-7D76-D43E-06D1B85FE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F3A85A-6001-13F9-A721-694988393E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0E37A7A-0737-AA57-0BAA-BD967BDCCE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F67256-08F7-0E30-9DF8-67565F356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938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A27883-1ED3-5DF3-E0DE-C44E689308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001D23-9F13-219A-AA2B-6CE5DBB527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3F02886-D61C-A8C0-471B-EC1B9BE4A0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2524C1-EFFE-D019-E63B-6D82464BE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264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E09C2-289D-EDC1-2D32-72B6588F7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3958B1-4632-E43E-44BD-1B00A813F1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30C4B16-E765-13D5-50B7-4E872D4C97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A79FBC-2A33-AE01-BEF0-38F3348C6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037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B0E7D-8582-6EDD-D5C8-209DB6869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A8464B-29B3-938D-95AB-153E91F529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6E86539-FC3A-C4D4-FADA-1FE2C987E1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7BEFFB-333C-22E8-4DC7-BC1DDE19A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485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ED0DD5-23F9-99AA-3C32-21645B7A6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07A6B4-9C00-E1CB-AA91-C6A5851FEC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6743137-4507-35D6-889B-FFC2874317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C64DA3-2AEF-459F-A5B7-003552C3A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56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AC93D0-E4DE-38D8-5907-649B2FE7E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775B4A-C7D4-1C8E-B866-0B546ED370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1323FA5-FE7C-48DA-E088-A35F5CEFD0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0416AE-738F-0B87-86CD-52BF52105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80644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37</cp:revision>
  <dcterms:created xsi:type="dcterms:W3CDTF">2025-09-11T13:59:51Z</dcterms:created>
  <dcterms:modified xsi:type="dcterms:W3CDTF">2025-09-11T15:02:41Z</dcterms:modified>
</cp:coreProperties>
</file>