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0" r:id="rId34"/>
    <p:sldId id="289" r:id="rId3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318046-78EC-5EBF-31E1-B6A6F578684C}" v="4" dt="2025-09-24T01:51:45.804"/>
    <p1510:client id="{878531D6-53B6-AA43-6AE9-0C8BC93893DF}" v="102" dt="2025-09-23T18:35:52.1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23/09/2025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536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23/09/2025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51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23/09/2025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71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23/09/2025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05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23/09/2025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462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23/09/2025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642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23/09/2025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914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23/09/2025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550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23/09/2025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993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23/09/2025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16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23/09/2025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066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31C0BB-DC71-4713-A787-95011EDB8CA8}" type="datetimeFigureOut">
              <a:rPr lang="pt-PT" smtClean="0"/>
              <a:t>23/09/2025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0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95F084-FA86-13C5-93B1-E25A862EC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77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B6DDB0-72E0-B7D1-57B6-3757933D5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7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A3A042-E000-D651-D1D6-A2124F4D7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47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922F19-73C4-C23D-D069-D114B1D24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53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17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3C215E-9ED5-8509-551A-FD43A97FC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45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090165-2F29-33D9-DB7A-6C94A77F4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00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459166-B859-F2A4-54F5-1733CE1CF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00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3EDFCE-01DD-4FEE-C3E8-F8A933A0C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09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913C6D-21C0-0F72-5BF1-2A526B844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10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3443D9-59A0-19F1-E40E-F844F57DF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33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F75C48-DF74-73E4-9801-8F35D25A0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12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666DD-9589-A1FD-E6C1-ECD261662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A84F85-B9DC-6E46-610E-875AEF414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" y="794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54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7B6815-8936-BD1B-EF3B-EA257C4BA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80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996D81-A37C-A9D5-0922-5DC8313C3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98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BA1773-ABD6-C8F2-45D9-861D184B7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31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C6BE57-9363-2186-3C23-95AC935A9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29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1831F5-9B77-4AA4-0D48-421934A17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15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94F668-26E7-A1A1-45BF-4445DBA1B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6115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911EC3-A9B5-7F18-4F3E-DE990A163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04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5C772A-3854-8A74-B21C-B00D96CCA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18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C009AC-457F-3F2E-F37C-484840E59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35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2BB355-8DFB-5DD6-BAD3-D2147D9E6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3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50F983-DEC0-59A8-6303-DD7D2372B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81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BFEC60-7EB8-FF8B-541F-FAB7416C9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9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83A8B5-0BA8-DBC2-7456-08668EEEF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2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C347CA-38F1-436A-829E-45ABEC77B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38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1EE1ED-D877-0C31-AF41-9C81F516B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755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FA2A3D-BD02-C3CE-5ECF-C67401374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4115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EACDC8-A5EE-9F30-86B5-3BEE0E436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13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5B480E-5054-9FFE-ACD0-AAAC0C936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71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94C42-DE0B-A8F7-CFD6-89239B25E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52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0714ED-819C-90EE-AC09-AECCB7952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53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22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67C1B0-B2D6-35C1-AF33-74416DC43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56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FB5820-5BE4-F546-F524-3639A0E30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54388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94</cp:revision>
  <dcterms:created xsi:type="dcterms:W3CDTF">2025-09-23T18:19:17Z</dcterms:created>
  <dcterms:modified xsi:type="dcterms:W3CDTF">2025-09-24T01:52:05Z</dcterms:modified>
</cp:coreProperties>
</file>