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709D9DF-C574-8469-99BA-EB704F917EC0}" v="69" dt="2025-09-03T00:15:56.2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5" autoAdjust="0"/>
    <p:restoredTop sz="94660"/>
  </p:normalViewPr>
  <p:slideViewPr>
    <p:cSldViewPr snapToGrid="0">
      <p:cViewPr varScale="1">
        <p:scale>
          <a:sx n="86" d="100"/>
          <a:sy n="86" d="100"/>
        </p:scale>
        <p:origin x="66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Faça clique para editar o estilo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02/09/2025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35360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02/09/2025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42510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02/09/2025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51718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02/09/2025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3056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02/09/2025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14626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02/09/2025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56420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02/09/2025</a:t>
            </a:fld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49149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02/09/2025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55507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02/09/2025</a:t>
            </a:fld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69934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02/09/2025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89164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02/09/2025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80662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431C0BB-DC71-4713-A787-95011EDB8CA8}" type="datetimeFigureOut">
              <a:rPr lang="pt-PT" smtClean="0"/>
              <a:t>02/09/2025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32066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694179-4569-C204-B40D-874E1CB7EB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9777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8D8614-DE77-0BCB-A7A3-BC7A2C9C1A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E64E81-270C-F548-AB73-DFC503EA76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C98FCA4-FA22-E6BF-03AC-13219144058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6C761F-5843-A890-1C74-92A5B4C347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0897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884C66-DA53-512C-871B-B4A29D0346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775098-0284-ED3E-BFFB-DFA5B2C4DC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2644FA5-AE19-DE9E-F178-3E58D88EC10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14CA3A-F38E-767B-569B-BBE761776F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6501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8CC138-2D42-15B1-7873-EED3C354D6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8AD822-8710-EDE9-F0B7-58A8B1FF1E3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0F97352-D43E-1239-5873-77B59630D4F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290585-F466-9F65-6E26-3B90C56B70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1821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064B09-6F3A-02B0-4D0A-1FCF0D6E16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492644-BA49-F039-1D86-F79609F6B52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65E6DB8-8C6D-1D89-E2FD-9B1AC0E5F0B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DC09EF-9C17-F157-401B-BF75C324F0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9401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0B6B49-8602-2DBD-DA33-F8DC63E59F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4A3BF3-3925-23E1-D59A-86E2B5DAB4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918B591-B148-D65D-0C36-3549E07C1A2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363294-52EF-1DA8-7493-ED19C9CA50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4134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21B20C-74E2-F963-5738-B81DC188FF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21B232-8EA9-0F29-5DD9-7C25190CAA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0BEBD70-EFAF-A896-3AE0-FE194C06F58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225565-F60A-2411-4192-76F7A87F7A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579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AE485E-862D-C1DF-D179-38AA10A690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9658D5-8873-D784-1209-D1ED6E33700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A88D477-84A2-E268-163C-082B1184644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7FD4D6-71A7-FBC0-EE29-4FC93920F0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6924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7EBA05-F13E-B632-EB3E-D2EC7F5E0F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F12145-E247-FDCC-B3FE-7BAE2504D57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ADC60D1-73C1-E148-5158-ECED7A603FF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3650F3-EAC0-FA51-C5E6-178DC1F3E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6919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FAA355-58E1-0089-7F6D-9882523BEC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BD6B19-C28E-CA45-9C3F-147CD9890C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01BCB69-5B3C-7806-DD0F-C4AA7E1BCCC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5548F8-0188-D958-165F-E6BD1E9C70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0511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D76F14-CD30-1F9E-76BB-C5A027D248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7ADB3A-C381-E22A-6887-9C25B414FCC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88A1510-75CB-9A24-EE58-45B04F8055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B08395-D3BE-A3D7-F692-497AFC883C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161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2E40AC-080B-F404-784F-EB628739DD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59ABBB-17C0-F1B9-AD6A-3391AF87DF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4054A3D-9346-DEE2-899D-3C382A9E1AF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888FE5-639B-8819-EA2D-9D52130137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015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071C8C-C2B6-5C44-70F9-C047507B3A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BC0076-F4B5-0B8F-76C0-54AFF4F71E6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36BB4E7-0FBB-5EE0-2B5C-2E668A5413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193C2D-D117-D02B-DB5F-9FEFA32722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4616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E7B786-867D-25A8-8E12-FBC715FCC8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5A0150-6DFB-2BB9-9F55-F8B36B12C2C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C53B8F1-DED5-E9BD-1754-C5837637593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AB6CF0-970B-D0FB-2B6C-81071F82DD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4007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9C9463-9CCA-575E-FDCF-FE04A12480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A2BE78-AAAC-4ABC-9074-A0887BAAB53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9922844-C83E-FF1C-FB69-89D65D0CA43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3D7F26-80CC-E831-0CFD-71D61EF562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2939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37A1DF-B944-6A01-6B82-40993418D2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E22DAB-E79E-2449-4597-B39FF5DF877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BDFBB70-8396-3B48-CF07-454A48AE78A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8D12C8-6471-CC4D-187A-B9C3943B9F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7514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CB9602-3AD8-40A4-C5BD-4F7DAB15FE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C11EB4-0FBC-7CAF-5ADA-C078852C179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C0E9764-F45A-8DC9-32B7-B6B185D79E0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CEBBF1-7EEF-AD23-B556-4CE181801C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5337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3A0D3C-0668-AAC3-8958-B7EEC996B0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9B061B-77C6-28F6-F020-63E79F82A4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35F928C-6161-524B-77C0-B7790F47091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E946CB-48F0-1944-449E-2F90727CB3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2618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E601B9-AA2E-E7E1-3DD9-5B680D33C1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6E80EA-D6D6-E697-9CE2-3821F2056F3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7D1B64F-26E2-12F1-DC7A-8076E5B9948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E16A25-580E-F3A0-630E-66242CDD4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6500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136117-0F48-68D7-A76D-1CAF3AEFF7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C78DD9-0D5F-825F-5C9A-A9C085EB689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41348E4-B11E-3B0F-B93E-EAA5195C7E9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94B5AF-6660-30DF-E2C8-A58B5376C4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2424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91A518-5564-C730-3F83-EEA2EA430D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4EF2EB-F133-9F58-609D-76D67FCB68B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E3BE2CD-6396-D2DD-EB64-1A10379184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9C5263-A6A5-CCD6-5A63-78B0A5A0F9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8094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0F1026-C8AF-1C3C-5626-465216702B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F58E6B-C9CE-D74E-5093-727518BBBE9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C31A446-B6AA-C077-D2EB-F857B29FAF7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9640C0-67F2-7FBF-E950-BB967A8D4F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4151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BC6D41-BB31-F949-4157-98C891B9C5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A8562B-19CD-768B-2C2A-4D1122587F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811C7CF-BB1C-DB3A-158E-EB33009E7B5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C9879B-52BF-6C64-ADA9-298ACBC117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5512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43A79D-C48C-8E16-FD42-4341A6114C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3AA1E0-08A4-0304-E229-45FB559EB93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0E37A70-4F8C-6D2C-9DF3-029A6711B95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32837C-36F7-A5C2-1E1E-7EC697BCBD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D9B616-2FE5-BB3F-94AE-132EF6FED8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6272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7D1670-2A31-09BF-4235-72F5D60D6C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684D49-ADDD-EDF6-BEFD-FBC7949BACA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0F11C44-C4A3-9CEB-85AE-D90FAD07819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BC8A6A-CFA9-4903-FD7C-082F919128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3578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4E990E-9B47-E237-FEEB-10A5BF1622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2E3A99-6FAD-2CFD-72D3-5CC988CDAFE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DE7762D-FC66-821B-8415-3674B73246E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8F7CBB-AA23-FED2-9FEC-0E66B710CA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7428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9EFB98-1964-BEA2-4FFD-450235CFC9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4F065C-70A1-FD46-DC3C-0791AB5AF71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CFB8CFB-1EDD-30F2-B81E-E3A788AC953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7A8309-C5B6-7BB0-CA6D-544FAB7A18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6877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3976A4-B8F4-87C6-45F8-2ED8BC8C78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2FEECA-C1FC-02F3-6EAE-78FB397BDF1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0A27651-EB5B-A143-1B97-AF83974D81B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7923C5-82C3-A359-915B-6009E731B6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3F21BE-BD90-3350-6141-4D7490D387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7712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95CAD9-2B5C-2971-6A61-3CE2F40D3B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EEC224-04B6-92B2-4D34-7F8AB0FC7CE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9103ACF-7ECD-DAEC-0E42-327F304FA2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8FE0A8-6112-9F18-3B09-0A1338B168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1593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9EB301-326C-29DF-A483-B059FC6FAB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07CF72-0265-2FD6-5B3F-DA803AB4467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6ABE54B-12AC-6F23-D031-6CF5D7E0CE2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96FDF9-4930-6286-6C06-B742AF75F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503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58D2BC-129B-65B3-FA58-8CC27CB89A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4D2B75-B5AE-87E2-E0F1-5633B9DB4F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D7B8C2B-85C5-AE46-A30C-239F64A2A4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A5C973-9397-8EC7-2463-903F734F47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6281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21B3F4-7F01-CE1E-D93F-E0DC9D90AB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69807C-639A-2B1E-454C-9F1F89E5D93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DFDAACF-0B47-4A12-183F-C7EEC411FED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855E26-21E4-154A-EA6D-6D6C64ACF2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4096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60FC25-80D8-84B3-5950-5D277FF4B5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37C298-D5CF-1EC0-770D-58E326E7E2A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68B1F04-8106-4169-82C9-20AD92098D8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89C59E-3D91-FCC9-7645-9E6B5EEB54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3426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51D685-C9DA-F99A-CF79-4D2F3100FA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1E9EDF-D236-67BC-C4F0-47051E0BF5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062B35F-987B-8770-FC49-AA14E158EE1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43CFBB-D133-73BC-8A02-91479F700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31143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34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Tema do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43</cp:revision>
  <dcterms:created xsi:type="dcterms:W3CDTF">2025-09-03T00:03:54Z</dcterms:created>
  <dcterms:modified xsi:type="dcterms:W3CDTF">2025-09-03T00:16:15Z</dcterms:modified>
</cp:coreProperties>
</file>