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E85E5-331B-FEC8-B1EA-D6C68FEB22F3}" v="70" dt="2025-09-02T12:40:04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7DFE1-C52D-6569-151A-0732E747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EB0FF-CC6B-899E-2476-DDBC46F1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A52E4-0EF5-36CD-F41F-33CF46446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46E562-35A0-8F8F-8CB0-A3193D299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EB0FE-78D4-D588-D49F-E87106037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6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A44B1-A205-7D30-605A-DF9530E1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2DB9A-541E-9160-5FF1-91DEE4F515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0598C2-35D4-5A86-A3AF-BBC9FC14E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3E86B-E98C-8D79-1867-469F0B2A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E23B-5CE6-3DF4-B127-93B369CB8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DEE43-D049-8990-6934-71968F7EE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3F8434-0233-6FC8-AFAA-ED0D237902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A6F9D-8735-593C-0E43-793044136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2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3EB65-D260-CD81-6CDA-4E43014A1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D7090-E148-5041-DD0D-C27D8EA09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1B470A-8C51-97B7-99BB-9F81D3541C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FFB9D-0658-B85B-4810-C094C849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0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44FC8-8581-A64B-C518-E9A0DE647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30122-6F49-3B0C-34B3-19BA11FFA9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4DCBFA-70ED-8B6D-35D7-34C6AB448F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F3C8D-01C3-974A-6CD6-58C2B2AB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3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31040-B53D-D1F6-DAA7-7902AB9C7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0C68B-5C6B-A47C-B996-EB14EE5D29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85688B-F1B0-114D-D089-B530E62661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8F225-3EFA-6C42-31CC-BAD674943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6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E2FC0-BCE0-92CC-5E4A-4F51186C2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649F9-9067-93DC-4460-F598990B43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463B1C-DFB9-EE0C-795F-D5B289840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B4D1A-D3A3-58D2-DD51-D70E0540D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3C8C0-799A-6D71-4372-82B5DADA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08E6B-B586-7072-E35F-D3B481535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79EA58F-AE11-E948-EF8D-6AFA3CC816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96FE7-8138-9973-B62C-DF8FE89A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89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3CE55-22A5-7579-349E-89FA3E293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51BDD-6D50-B654-9907-62B0EB036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399B00-5284-B198-CB3C-883B776257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842F2-44B4-725A-B906-F633BB70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02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359FD-078A-7E89-3E3E-3F98C2EEE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BF6EB-C1C2-96A3-0B08-DA54DF0714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B103E2-9E1E-DDEE-97A2-45E7E10135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6889B-AB73-49D5-CD29-EF66DE79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3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9C15D-1103-4609-A1E0-5387EBB4E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77161-27F6-7317-9C44-D8303E016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19A8F5-DA5C-3D6B-44DF-E55B92337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F7886-FDC8-C752-5C2C-E30B46BE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39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97E8D-85C9-B91B-4F82-42715E2DE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7DF91-72CD-E0A6-475C-BB0EF1FFF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F46F6D-0947-4049-497A-413DD7E102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9607D-E1D0-7FF9-3070-D48C1E22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82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709DF-A61A-4126-15F3-0E50CA79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1F84AD-A694-6D10-1E2F-C88003EB4F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74907D-A4E4-FB2F-C81C-1E8EFFA4BF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B9363-0E71-B9F2-EBBB-7252EBADA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4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B21E8-50EC-AF48-63B2-3E7927860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A72B3-7BCB-84D6-C3BE-9B5E11C845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1FB70B-2F03-106C-3CFC-BD2B912EB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6EF2C-6569-94C3-4F92-A04FFD7FE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32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B0A73-A6C3-C235-BA2E-C336B5D52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71E67-0D97-0DD6-5DD3-A32AA3850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BF14AE-46E5-0EF2-0BB4-09572012B9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D82ED-6CE0-7DD1-88A1-260861967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25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A6582-579B-FEB3-BF4B-8C4943EAE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9ADAB-E5A6-D630-4A60-7B4ED15F9C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EC2B94-A8D2-A766-6C1D-48667E4F4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3A8C9-69D8-4EF2-52A3-1C2F82490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1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E3CED-51CA-C236-0552-C663BC806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F70DD-13F4-A0F6-01BF-EC4B8288BB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65FE68-FEEB-6AB8-478B-3DFC0C213C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C2246-DAB7-45FE-CCE8-0CB852F4F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9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C3A62-72FF-4C1F-0FCD-370973EB3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6B837-B274-4F9D-A0D0-BEA2F8463F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829B44-CA0D-F1A8-4559-24B58D041E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9258B-9EDC-2931-E9BA-A2985A66D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40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39E9D-785F-E990-C3BB-F9FF5391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347FC-FED9-A446-82F4-25CE35B71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CB61B3-E46C-C679-74FC-C1A07D1EE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55B62-C9D2-ED29-E122-D94684F86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38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48938-52FB-B8EA-1684-8A4B3FCD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EFE0B-F730-F03D-D10E-AF20BE63C4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EE195B-1609-C604-BD9E-9ACDD1D6CD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736AC-9C3D-EF2F-ACF3-43A8B9DAD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04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42CD4-8192-4815-9CFC-658448F9E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5DBE0-288A-FC66-766F-A47362657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2AF40A-5E31-FC28-6CF8-0430ED15C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8A71F-A30E-5FE4-AEFE-FDBAD21CD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8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B9FD3-8934-225A-943D-79FEAF699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03CE4-81AC-5665-AA2C-99BE9A141F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C36DF4-2139-61EE-AFC2-FBE33B233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A5FA0-2613-1E8F-4936-C06C8DD42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5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07663-5F85-2FC2-1BCD-E3590E57E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409B2A-FD7D-EFF8-2433-E814BF760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FE714F-ADCF-1F25-CADD-4F57280925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09CAA-4A38-CA89-BF12-8382260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4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CAB41-84A8-70A6-AA51-3FF726CB5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18CC9-4887-A104-0353-18821B2746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59E9B0-3C1A-223A-D1C5-F5F808726A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08417-6484-FDAE-734B-48CFD5D2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22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7DE77-A8D9-744E-B68F-C280BB148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9A6A8-66C6-1153-AC42-242EEDA589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0A8B23-176F-CAF6-BE66-762F0ADDAA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06E43-E4D1-C37B-CE80-E34180257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27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1BE66-CA3A-01C7-5A62-F694DEED8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117B4-026E-EFD3-094B-1CF5F5101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9B559E-ED65-3103-49FB-35B7F0E71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2656B-4759-CCFD-21B5-2405B8756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10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45EF7-6017-A8B1-FF86-FEE75DF9E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89576-7067-A844-710C-814BB9B7B8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9F77F8-24BF-D0B3-0B63-74E08B99C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85BBA-8168-3E41-8F9A-00168B07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50E60-6BE6-A2B1-3A94-C7650D736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A36D0-939B-7998-89FD-8A766C69C3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E5E2E9-0689-3236-F026-755D190C0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0E502-C880-DA14-FB12-48AEAB18F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6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6C767-7CB4-3A31-D528-72F56719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5E69A-1653-9B7A-1B86-05B4AFD848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91CCE2-57BE-4B1E-7AB3-0A4772030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958D6-E41F-223A-0A97-A4DC5B77E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9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9841F-1A82-D5C9-5BA4-D1043E917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6A247-83BF-9640-6808-E0DF341C24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0E3EC6-9602-4681-F628-DF6EEA5C24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FA0AD-7CAD-2C8F-EDBE-E52979BD5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97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65EAD-A8AD-757C-2CBA-6FED7D137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E2290-81A5-9E66-BEEC-C94551487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75E1B9-82D5-4630-7B94-A5FA66E91C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D2DAD-B0EC-CA29-E0C3-C97F337C9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91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8324B-A614-E97C-D828-69BF1DF9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CAC75-2172-791C-A94A-AF805996F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988D64-4DD7-0226-CA25-D4C496DCEE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8E1D3-E28B-5406-E183-E5ECA7C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08A7D-BC95-D323-48DB-94FD01769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58302-A5A8-965A-BCF8-F2CD9F6796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371828-7E08-2635-D582-5A595D8F67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5A85F-C55C-E33B-33D7-BCAD2F584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797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44</cp:revision>
  <dcterms:created xsi:type="dcterms:W3CDTF">2025-09-02T12:32:29Z</dcterms:created>
  <dcterms:modified xsi:type="dcterms:W3CDTF">2025-09-02T12:42:49Z</dcterms:modified>
</cp:coreProperties>
</file>