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92155-D3A9-DF05-B8DF-1B47F0F76964}" v="74" dt="2025-09-27T02:30:50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26/09/2025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8C2F1-096B-0E46-1F2D-61727C22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269534-8A21-664E-2EAD-5EFB259DE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4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E0E5A4-5A93-3561-2E01-19C498312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8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F881BB-8AF7-F32F-406E-CC73DF63C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6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5EFF42-3037-2AC3-9874-6DC8B191A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0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D6FEE9-8BF9-9CB5-1C2C-42588D81B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16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FAE5C6-3AC5-E0E2-58E6-A1E35B3F2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54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60FA9A-F01F-0013-1E3F-93CC7041C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0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66791B-F287-6720-6E8A-CABB1F28E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24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1A81B8-3897-5979-516B-F67DF4657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23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86FC68-E7D3-340E-FB22-74D7B0563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E9E3D9-5C5E-F6A9-0887-398EE98DE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B6CF7E-6861-B371-C8BB-17383CF35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36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B12165-CD3F-1D65-381D-51B924643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4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FBFC7B-F44A-F1E7-55E4-E822CBBAA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1" r="1" b="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4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7E14A9-1481-64E9-B1DC-A648D34B7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32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7C3B8F-C1D6-49CA-BDCB-5550139FB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05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7D8181-5AC1-3261-0B23-875AEEC3A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805350-1817-C176-82D3-2F3E7A9E1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39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059DB7-7C83-9983-AA6D-3D4954877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9F09BC-AAB2-2736-A8D1-A4035BB74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0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E36F23-5494-B35C-4130-5C6C3CC65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4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F576E1-A810-E529-3EAB-D15754822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85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25F546-8054-43CF-3A68-C3FAA9A2C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02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2B39C2-069D-F202-0994-564DB5213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59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0B7C9F-2C49-7955-E970-CA539077D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51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099BC0-10FE-E619-E905-981908567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66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F6ADEF-35B8-CEBC-474A-706F8D1F1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2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9687F1-CC09-51AA-2AD4-37F576DA6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3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DE7D53-E5F6-4968-D9F8-EB900F60C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B1D10B-A65C-EB54-8B52-049A2A9C8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F62D32-A6BC-B4CE-E724-146109353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8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80EFE7-0B17-03DC-583A-BFB6AA436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2EA8AA-887C-DA57-49A3-EF4D350AB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50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76</cp:revision>
  <dcterms:created xsi:type="dcterms:W3CDTF">2025-09-27T02:21:45Z</dcterms:created>
  <dcterms:modified xsi:type="dcterms:W3CDTF">2025-09-27T02:31:03Z</dcterms:modified>
</cp:coreProperties>
</file>