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FDECB-583B-E06E-A873-B95A3DC1E002}" v="77" dt="2025-09-09T01:28:45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C74E7-51A3-2507-6BD5-9A30D0F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CD0FD-3806-D092-F87E-C4F2E041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06EB2-30E8-2138-77CF-7507340C22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EC20DA-86B1-5433-54D7-596FF4BB9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861E6-4ACD-C690-B8DB-D9A9D270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42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9CE44-B226-8D0B-8CB3-07896977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E4F56-6E41-8353-89C3-8736D577F9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FC6C71-D7AE-7BC4-077D-A16305598C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1A3ED-59B4-F84C-4AD8-CBCD86EF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6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9FAD3-AE3D-16FC-8AF1-4CF15D8B0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7C42A-54F5-FA98-9097-EF029AE29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A91517-C035-B6A8-F0A2-688167743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FB5CD-F379-C4A1-9B4B-EABED40D8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4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25ACA-9AD6-8AAE-FABE-868E539C1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BC01B-3796-012B-7BE7-629B8C7048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5466E4-F233-35C4-0BE2-F0948CEE27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AA101-7445-DF65-54FC-563593FC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9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156EA-92B7-6D81-94CD-4F8801685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50A3E-1E0C-E736-D308-EC53A23810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F08AC2-0FCD-BD73-4ED5-8864C25A2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86C98-E971-1C55-4994-1DD753D2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73263-82F2-729B-E347-BDA3CA924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F9674-BFF9-9468-0173-4B6FF78F45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EAB855-738D-0B90-4B44-16CB464188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0D12B-33A9-9DD2-6267-664D863FA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76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9A6F9-1B16-0D22-2990-CBF54C680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12C30-EC69-F6D0-58C3-30DB85812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60A1D5-8C2B-FF8A-D5DB-DA438C0D0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8A49D-8E6D-DC88-3333-890C72F20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8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E345A-D0FF-56D7-526E-81B99846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3127A-4FA1-E326-50D0-DACCF555C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38742C-60C4-CEC1-4BE0-BBAFF05A89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6717B-62F0-7AF8-F1D4-3694EF0F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85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617C1-85CA-65D7-A4FC-F17BCC424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F4EE72-8D4A-026D-8DBC-DF6634CDE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14752B-3477-DF82-7B76-DB0250F2D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3B65B-2C39-F2F4-496D-70FF392A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0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E3B0C-AC7D-F81B-88CA-B95EF3839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09AD4-328C-B955-AEF7-1BC239E4C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8E8DBB-7650-E7F9-C370-139FCFBD5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C2E2B-B225-FCA5-0575-60260FB6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1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9C976-2BA4-C090-EDF0-9B6798FF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BED792-21EF-638C-15EA-1FA1B31A26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4FFA7-C524-3BA0-41F9-579FD7DC8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AD32-878B-C229-6BD2-AE22BDAC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93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E112A-D39C-8BF9-05C9-BAA3223CD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5D6DD-BDF1-ADA0-5709-167CE1B44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62C141-1F9F-604A-4FA4-23111DF149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B43F1-6B6C-2EAB-E846-55F52B356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1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BA197-8451-2197-0EEF-118A1F887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F0CC7-5EDB-1E60-EFCF-F2B3095197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C21CD-6C97-0F54-7170-FD064EC887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08E0C-B883-34F3-21BA-CEA544B99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F7368-94C3-683D-96B1-B4846F0F1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B6FC0-78E1-4B61-0E0D-75D4A9DD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4ED55D-1734-0546-3CAF-E339666A3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19DFC-F309-3819-79B4-AD72729FD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5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70C4-88D3-BD93-B92C-7597CECFC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AD647-6E9B-4A0A-463E-CC0E60C1F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549446-C966-375D-01E3-7DE427A6DE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F5B7A-985D-2E2B-668C-2919709B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98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B8CF-FEAE-4DF9-8AFF-8B9349940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ED4A5-46EE-4A5E-A04F-EA53B4CCA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41FECA-2DF7-B274-1A17-4D7C1FE12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19A6F-94B9-3BBF-9409-BE8596059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26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AFB16-D066-5273-77E0-1BE7D2D5F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C06EF-9033-0F07-1627-BF4C206AB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6409B6-E4CE-293E-2803-52536D76F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DFC2F-8C60-70DF-5005-C90098E6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44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2B9D-06D2-2841-4B38-978695D08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936A5-2D9B-480F-9228-9419CBD44C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6B5EB2-8AFF-CA00-6EA0-1D30AA009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54E57-D025-D114-1F35-CE6F03259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99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219BA-11D6-E39D-3C03-2046CEEA8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D3B36-A737-96E3-0A6E-08E6DFBE78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CCF3DF-5B2B-D2C5-9ECB-3FB76D3D07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7FFF3-3E8C-CAFE-111D-F29A7858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01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BF5C2-4523-A5CF-0ED0-250C19FC5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AB5D4-5C6E-E87C-CA0E-21A21A208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D97330-F5F0-8EEB-7A7D-F2693D3B7F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4D228-F56C-0EA5-FADD-E034A955D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84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6E6B-3C40-F334-F915-757B3C8F6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72E43-1EB9-116D-D98C-F98B51F70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981AB3-54F2-DC30-7816-F7B50E5BB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45673-54D1-AB54-7B52-29A9052DD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7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0F562-81FD-B130-0D8C-AE283D688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3C314-38BD-2233-1265-32C81B24DD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F6816E-AA18-1B5A-7D81-614A49A7F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BE57F-C671-FC7D-E69E-188843B11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20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BDB25-1985-19B5-C7C0-DC0CB84F2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17242-DB88-ECF8-AD72-4A5FEF650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8A945D-D714-18AF-594F-E770570FFF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8396C-D636-695A-6A39-17D15A15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8F95-E282-C58A-6FA8-6C506F585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C762D-6E48-8E2A-71A9-903465FA03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814685-7357-B214-CFAF-A13FE83AE3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E7423-69B9-22DF-E165-D5A01D39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72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2B93-C554-2D55-887F-FB855011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12189-FD51-F164-BA1B-F3057C51AE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1C80FE-0ED0-B17F-A4A1-DAD7493B4F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65489-763A-F17B-2BFB-CB166EB5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44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1D833-C70B-E235-0ECF-60ED19A04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3BF7F-0314-AE34-D79F-5FEE87FA4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024FD3-E613-46DD-7FB5-C76DDBF28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BBF22-5488-EED8-7F29-D97154888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6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CAB73-1D43-5561-C01C-88249E0E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181A4-2780-75CA-AEA1-4A260CC80C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60D9E2-90DC-6F4E-D923-8267711A2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815CB-A4FD-396F-537A-8573FB0A2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4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2EA05-A874-C9A5-3E9D-1396D21A3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C50CB-A903-B82C-6CD4-33C6181C2E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C0064D-72ED-60A7-4E02-47B714CB3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2D2AF-6814-57DF-4227-1D4CF090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7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3442A-EBE8-3959-E20B-DE14827C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B8DA9-97B6-C2EB-1107-9703F619F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7277DF-12C4-FC2A-28A0-3177AD3E25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BEF9A-95EF-9791-EAD3-77EB9240A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33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D49D8-C239-CE98-E493-A833D5461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2FF4F-7102-38D2-C982-C5676B583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56293C-337E-0853-E1C2-73A051EF8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3E330-A140-81A1-88CD-C45223A10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FEDED-6565-D4C9-6757-197DA476A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B704B-F6A1-D27D-0757-8ED3FF0F25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DAD7B1-0471-8A45-00FC-E62F315D7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E7FB2-765E-3915-973E-229F358A1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4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BB0D-35F4-78F0-D81E-72E07348C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6BAFF-C83B-5A18-D1EF-572D81F8A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0FBC7F-13C6-11EE-0810-14000F1CFD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E3991-A5A8-6AE9-DFF0-2AEC5D90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73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EA1A5-0C0C-A7DE-6AD9-6728277CD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F5DA4-F931-5469-F627-B0E5E19B41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CE480E-C386-8C94-A8E4-84507CEEB1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5AA12-B93D-063A-3FB2-60FE9C07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38</cp:revision>
  <dcterms:created xsi:type="dcterms:W3CDTF">2025-09-09T01:23:35Z</dcterms:created>
  <dcterms:modified xsi:type="dcterms:W3CDTF">2025-09-09T01:28:53Z</dcterms:modified>
</cp:coreProperties>
</file>